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1" r:id="rId1"/>
    <p:sldMasterId id="2147483852" r:id="rId2"/>
    <p:sldMasterId id="2147483865" r:id="rId3"/>
  </p:sldMasterIdLst>
  <p:notesMasterIdLst>
    <p:notesMasterId r:id="rId29"/>
  </p:notesMasterIdLst>
  <p:sldIdLst>
    <p:sldId id="298" r:id="rId4"/>
    <p:sldId id="299" r:id="rId5"/>
    <p:sldId id="334" r:id="rId6"/>
    <p:sldId id="435" r:id="rId7"/>
    <p:sldId id="436" r:id="rId8"/>
    <p:sldId id="437" r:id="rId9"/>
    <p:sldId id="336" r:id="rId10"/>
    <p:sldId id="365" r:id="rId11"/>
    <p:sldId id="438" r:id="rId12"/>
    <p:sldId id="464" r:id="rId13"/>
    <p:sldId id="470" r:id="rId14"/>
    <p:sldId id="474" r:id="rId15"/>
    <p:sldId id="471" r:id="rId16"/>
    <p:sldId id="475" r:id="rId17"/>
    <p:sldId id="439" r:id="rId18"/>
    <p:sldId id="449" r:id="rId19"/>
    <p:sldId id="451" r:id="rId20"/>
    <p:sldId id="483" r:id="rId21"/>
    <p:sldId id="469" r:id="rId22"/>
    <p:sldId id="482" r:id="rId23"/>
    <p:sldId id="478" r:id="rId24"/>
    <p:sldId id="481" r:id="rId25"/>
    <p:sldId id="479" r:id="rId26"/>
    <p:sldId id="477" r:id="rId27"/>
    <p:sldId id="476" r:id="rId28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pr="smNativeData" xmlns="" dt="1504198011" val="76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3" autoAdjust="0"/>
    <p:restoredTop sz="94660"/>
  </p:normalViewPr>
  <p:slideViewPr>
    <p:cSldViewPr>
      <p:cViewPr varScale="1">
        <p:scale>
          <a:sx n="78" d="100"/>
          <a:sy n="78" d="100"/>
        </p:scale>
        <p:origin x="102" y="750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>
      <p:cViewPr>
        <p:scale>
          <a:sx n="108" d="100"/>
          <a:sy n="108" d="100"/>
        </p:scale>
        <p:origin x="1488" y="211"/>
      </p:cViewPr>
      <p:guideLst/>
    </p:cSldViewPr>
  </p:notesViewPr>
  <p:gridSpacing cx="36195" cy="361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5D30-4F36-4234-B1CE-CF31AA54125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2E92-A53C-461E-A02D-B1D974DF3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87D22-166E-4363-B984-82CA76835DA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90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A6AA45-3873-4C5E-BD0F-7511D22ABFF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6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ACBD4-56E7-484F-A2EB-609BA1B7D31E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5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C6675-E882-4401-80F4-48C8A6626FF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6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FCAEA-C988-484B-B709-F0607FD0A80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09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2877F-9706-450F-91FF-13045A1EB49D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6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18369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342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68540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32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3199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F2868-1C5E-49A2-98F3-8284678193E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72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23921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3810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42773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10972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3940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30106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19583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54740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22873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150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40893-D25F-4244-94F7-06F5EE70145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25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9571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9407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25975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47476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50418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93178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21491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86506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757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8FB62F-769E-4ADC-A374-B9BD8D86CC6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42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6AC69-1A0A-4D83-83FF-89CD29765C18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5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701C8-2413-43DB-99BF-818D95131D2A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3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E89E-1C6D-43F1-AB94-38AF66B27AA9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11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F5E95-ABF0-4EE4-B484-E8B4136A41F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60AFD-7452-427C-A213-4752DB8BDC6F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8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B6AF-7877-41AF-B67E-BF10FD4C56B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1537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8306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-115887" y="1191648"/>
            <a:ext cx="9144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«Безопасность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 при эксплуатации и ремонте оборудования электрических подстанций и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сетей»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ДОЦЕНТ КАФЕДРЫ</a:t>
            </a:r>
            <a:r>
              <a:rPr kumimoji="0" lang="ru-ru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«ЭЛЕКТРОСНАБЖЕНИЕ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 ЭКСПЛУАТАЦИЯ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ЭЛЕКТРООБОРУДОВАНИЯ»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ПРИВАЛОВ ЕВГЕНИЙ ЕВГРАФОВИЧ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8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" y="1203180"/>
            <a:ext cx="9132827" cy="565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3056" b="7778"/>
          <a:stretch/>
        </p:blipFill>
        <p:spPr>
          <a:xfrm>
            <a:off x="6693" y="3656"/>
            <a:ext cx="9137307" cy="685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3996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8834"/>
          <a:stretch/>
        </p:blipFill>
        <p:spPr>
          <a:xfrm>
            <a:off x="669" y="11636"/>
            <a:ext cx="9159497" cy="68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32478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776" t="21401" r="3691" b="5674"/>
          <a:stretch/>
        </p:blipFill>
        <p:spPr>
          <a:xfrm>
            <a:off x="7774" y="0"/>
            <a:ext cx="9136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72117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6607" b="12882"/>
          <a:stretch/>
        </p:blipFill>
        <p:spPr>
          <a:xfrm>
            <a:off x="9731" y="-4222"/>
            <a:ext cx="9144000" cy="68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4614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57547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04891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91" r="14773"/>
          <a:stretch/>
        </p:blipFill>
        <p:spPr>
          <a:xfrm>
            <a:off x="14004" y="0"/>
            <a:ext cx="9129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67641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" y="-10967"/>
            <a:ext cx="9130408" cy="68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47596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6"/>
            <a:ext cx="9144000" cy="685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71278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ru-RU" sz="4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ru-RU" sz="48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«Оформление документации по охране труда и электробезопасности при эксплуатации и ремонте электрических установок и </a:t>
            </a: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сетей»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312" t="18672" r="10429" b="13047"/>
          <a:stretch/>
        </p:blipFill>
        <p:spPr>
          <a:xfrm>
            <a:off x="0" y="0"/>
            <a:ext cx="9060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50823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89" t="8161" r="47517" b="14261"/>
          <a:stretch/>
        </p:blipFill>
        <p:spPr>
          <a:xfrm>
            <a:off x="7208" y="-17866"/>
            <a:ext cx="9136792" cy="687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50629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8572" t="17806" r="9644" b="4083"/>
          <a:stretch/>
        </p:blipFill>
        <p:spPr>
          <a:xfrm>
            <a:off x="83820" y="0"/>
            <a:ext cx="9060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68635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45383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Перечень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может дополняться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 решению руководителя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организации.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 </a:t>
            </a:r>
            <a:r>
              <a:rPr lang="ru-RU" sz="40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перечне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указано</a:t>
            </a:r>
            <a:r>
              <a:rPr lang="ru-RU" sz="40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, какие работы могут выполняться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единолично</a:t>
            </a:r>
            <a:r>
              <a:rPr lang="ru-RU" sz="40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 инструкциях по охране труда работников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изложены требования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охраны труда и порядок выполнения работ, выполняемых в порядке текущей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эксплуатации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000" dirty="0">
              <a:solidFill>
                <a:srgbClr val="C0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1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Заключение.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4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Работниками, ответственными за безопасное ведение работ в </a:t>
            </a:r>
            <a:r>
              <a:rPr lang="ru-RU" sz="44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электроустановках организация работ в электроустановках </a:t>
            </a:r>
            <a:r>
              <a:rPr lang="ru-RU" sz="44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 </a:t>
            </a:r>
            <a:r>
              <a:rPr lang="ru-RU" sz="44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перечню работ, выполняемых в порядке текущей эксплуатации  </a:t>
            </a:r>
            <a:r>
              <a:rPr lang="ru-RU" sz="44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выполнена.</a:t>
            </a:r>
            <a:endParaRPr lang="ru-RU" sz="4400" dirty="0">
              <a:solidFill>
                <a:srgbClr val="7030A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92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 2.1 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Организационные мероприятия по обеспечению безопасного проведения работ в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электроустановках.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Практическое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занятие № </a:t>
            </a:r>
            <a:r>
              <a:rPr lang="ru-ru" sz="4800" noProof="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4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Организация работ в электроустановках, выполняемых по перечню работ, выполняемых в порядке текущей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эксплуатации. 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2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05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609600" marR="0" lvl="0" indent="-609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цели</a:t>
            </a: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1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Изучить организацию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 в электроустановках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 </a:t>
            </a:r>
            <a:r>
              <a:rPr lang="ru-RU" sz="48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перечню работ, выполняемых в порядке текущей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эксплуатации.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34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1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ctr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вопросы.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Организация работ в электроустановках, выполняемых по перечню работ, выполняемых в порядке текущей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эксплуатации.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endParaRPr lang="ru-ru" sz="44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Учебная литература</a:t>
            </a:r>
            <a:r>
              <a:rPr kumimoji="0" lang="ru-ru" sz="4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Правила </a:t>
            </a:r>
            <a:r>
              <a:rPr lang="ru-RU" sz="48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охраны труда при эксплуатации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электроустановок (ПОТЭУ). </a:t>
            </a:r>
            <a:r>
              <a:rPr lang="ru-RU" sz="48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М: НОРМАТИКА, 2020. - 238с.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9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964" t="6721" r="3034" b="4611"/>
          <a:stretch/>
        </p:blipFill>
        <p:spPr>
          <a:xfrm>
            <a:off x="1242060" y="0"/>
            <a:ext cx="6122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81053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Организация работ в электроустановках, выполняемых по перечню работ, выполняемых в порядке текущей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эксплуатации.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41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196</Words>
  <Application>Microsoft Office PowerPoint</Application>
  <PresentationFormat>Экран (4:3)</PresentationFormat>
  <Paragraphs>51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SimSun</vt:lpstr>
      <vt:lpstr>Arial</vt:lpstr>
      <vt:lpstr>Arial Black</vt:lpstr>
      <vt:lpstr>Calibri</vt:lpstr>
      <vt:lpstr>Times New Roman</vt:lpstr>
      <vt:lpstr>Оформление по умолчанию</vt:lpstr>
      <vt:lpstr>3_Presentation</vt:lpstr>
      <vt:lpstr>6_Presentation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Л1. Введение</dc:title>
  <dc:subject>Т1.Общие сведения</dc:subject>
  <dc:creator>Привалов Е.Е.</dc:creator>
  <cp:keywords>электробезопасность, электротравма</cp:keywords>
  <dc:description/>
  <cp:lastModifiedBy>Home</cp:lastModifiedBy>
  <cp:revision>150</cp:revision>
  <dcterms:created xsi:type="dcterms:W3CDTF">2003-11-18T14:40:54Z</dcterms:created>
  <dcterms:modified xsi:type="dcterms:W3CDTF">2020-08-15T17:39:57Z</dcterms:modified>
</cp:coreProperties>
</file>